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0" r:id="rId3"/>
    <p:sldId id="262" r:id="rId4"/>
    <p:sldId id="261" r:id="rId5"/>
    <p:sldId id="263" r:id="rId6"/>
    <p:sldId id="266" r:id="rId7"/>
    <p:sldId id="265" r:id="rId8"/>
    <p:sldId id="267" r:id="rId9"/>
    <p:sldId id="264" r:id="rId10"/>
    <p:sldId id="258" r:id="rId11"/>
    <p:sldId id="268" r:id="rId1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16" y="-1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jpeg>
</file>

<file path=ppt/media/image4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FC211-8A10-46E5-9D92-9C3A7B90E574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A8846A-E7FA-41F1-B527-DB00350092D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8490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61825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0704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4336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201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7789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201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1405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201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4213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2093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8846A-E7FA-41F1-B527-DB00350092D5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201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7021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3364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5446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0815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92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9602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9445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8168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9988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408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8763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r="-8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D8846-4A58-4489-9827-EDA5EAA4352F}" type="datetimeFigureOut">
              <a:rPr lang="zh-TW" altLang="en-US" smtClean="0"/>
              <a:t>2011/8/21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2852F-61FF-4714-A9D6-E7CDDFD046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6050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bg1"/>
                </a:solidFill>
              </a:rPr>
              <a:t>2D Room Acoustic Simulation with CUDA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71800" y="3717032"/>
            <a:ext cx="5216624" cy="1201688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en-US" altLang="zh-TW" dirty="0">
                <a:solidFill>
                  <a:schemeClr val="bg1">
                    <a:lumMod val="85000"/>
                  </a:schemeClr>
                </a:solidFill>
              </a:rPr>
              <a:t>Wei-</a:t>
            </a:r>
            <a:r>
              <a:rPr lang="en-US" altLang="zh-TW" dirty="0" err="1">
                <a:solidFill>
                  <a:schemeClr val="bg1">
                    <a:lumMod val="85000"/>
                  </a:schemeClr>
                </a:solidFill>
              </a:rPr>
              <a:t>Chih</a:t>
            </a:r>
            <a:r>
              <a:rPr lang="en-US" altLang="zh-TW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TW" dirty="0" smtClean="0">
                <a:solidFill>
                  <a:schemeClr val="bg1">
                    <a:lumMod val="85000"/>
                  </a:schemeClr>
                </a:solidFill>
              </a:rPr>
              <a:t>Hung</a:t>
            </a:r>
          </a:p>
          <a:p>
            <a:pPr algn="r"/>
            <a:r>
              <a:rPr lang="en-US" altLang="zh-TW" dirty="0">
                <a:solidFill>
                  <a:schemeClr val="bg1">
                    <a:lumMod val="85000"/>
                  </a:schemeClr>
                </a:solidFill>
              </a:rPr>
              <a:t>Wen-Hsiang </a:t>
            </a:r>
            <a:r>
              <a:rPr lang="en-US" altLang="zh-TW" dirty="0" smtClean="0">
                <a:solidFill>
                  <a:schemeClr val="bg1">
                    <a:lumMod val="85000"/>
                  </a:schemeClr>
                </a:solidFill>
              </a:rPr>
              <a:t>Shaw</a:t>
            </a:r>
          </a:p>
          <a:p>
            <a:pPr algn="r"/>
            <a:r>
              <a:rPr lang="en-US" altLang="zh-TW" dirty="0">
                <a:solidFill>
                  <a:schemeClr val="bg1">
                    <a:lumMod val="85000"/>
                  </a:schemeClr>
                </a:solidFill>
              </a:rPr>
              <a:t>Yen-Cheng Chou</a:t>
            </a:r>
            <a:endParaRPr lang="zh-TW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65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 smtClean="0">
                <a:solidFill>
                  <a:srgbClr val="FF0000"/>
                </a:solidFill>
              </a:rPr>
              <a:t>CUDA</a:t>
            </a:r>
            <a:r>
              <a:rPr lang="en-US" altLang="zh-TW" dirty="0" smtClean="0">
                <a:solidFill>
                  <a:schemeClr val="bg1"/>
                </a:solidFill>
              </a:rPr>
              <a:t> benefits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Simulation of propagation because the pressure of each spatial point can be </a:t>
            </a:r>
            <a:r>
              <a:rPr lang="en-US" altLang="zh-TW" dirty="0" smtClean="0">
                <a:solidFill>
                  <a:schemeClr val="bg1"/>
                </a:solidFill>
              </a:rPr>
              <a:t>parallel </a:t>
            </a:r>
            <a:r>
              <a:rPr lang="en-US" altLang="zh-TW" dirty="0" smtClean="0">
                <a:solidFill>
                  <a:schemeClr val="bg1"/>
                </a:solidFill>
              </a:rPr>
              <a:t>computed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en-US" altLang="zh-TW" dirty="0" smtClean="0">
                <a:solidFill>
                  <a:schemeClr val="bg1"/>
                </a:solidFill>
              </a:rPr>
              <a:t>DCT implementation based on </a:t>
            </a:r>
            <a:r>
              <a:rPr lang="en-US" altLang="zh-TW" dirty="0" err="1" smtClean="0">
                <a:solidFill>
                  <a:schemeClr val="bg1"/>
                </a:solidFill>
              </a:rPr>
              <a:t>cuFFT</a:t>
            </a:r>
            <a:endParaRPr lang="en-US" altLang="zh-TW" dirty="0" smtClean="0">
              <a:solidFill>
                <a:schemeClr val="bg1"/>
              </a:solidFill>
            </a:endParaRPr>
          </a:p>
          <a:p>
            <a:endParaRPr lang="en-US" altLang="zh-TW" dirty="0" smtClean="0">
              <a:solidFill>
                <a:schemeClr val="bg1"/>
              </a:solidFill>
            </a:endParaRPr>
          </a:p>
          <a:p>
            <a:endParaRPr lang="en-US" altLang="zh-TW" dirty="0" smtClean="0">
              <a:solidFill>
                <a:schemeClr val="bg1"/>
              </a:solidFill>
            </a:endParaRPr>
          </a:p>
          <a:p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06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 smtClean="0">
                <a:solidFill>
                  <a:srgbClr val="FF0000"/>
                </a:solidFill>
              </a:rPr>
              <a:t>Reference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Efficient and Accurate Sound Propagation Using Adaptive Rectangular Decomposition, </a:t>
            </a:r>
            <a:r>
              <a:rPr lang="en-US" altLang="zh-TW" sz="2400" dirty="0" err="1">
                <a:solidFill>
                  <a:schemeClr val="bg1"/>
                </a:solidFill>
              </a:rPr>
              <a:t>Nikunj</a:t>
            </a:r>
            <a:r>
              <a:rPr lang="en-US" altLang="zh-TW" sz="2400" dirty="0">
                <a:solidFill>
                  <a:schemeClr val="bg1"/>
                </a:solidFill>
              </a:rPr>
              <a:t> </a:t>
            </a:r>
            <a:r>
              <a:rPr lang="en-US" altLang="zh-TW" sz="2400" dirty="0" err="1">
                <a:solidFill>
                  <a:schemeClr val="bg1"/>
                </a:solidFill>
              </a:rPr>
              <a:t>Raghuvanshi</a:t>
            </a:r>
            <a:r>
              <a:rPr lang="en-US" altLang="zh-TW" sz="2400" dirty="0">
                <a:solidFill>
                  <a:schemeClr val="bg1"/>
                </a:solidFill>
              </a:rPr>
              <a:t> et al. 2009</a:t>
            </a:r>
            <a:endParaRPr lang="zh-TW" altLang="zh-TW" sz="2400" dirty="0">
              <a:solidFill>
                <a:schemeClr val="bg1"/>
              </a:solidFill>
            </a:endParaRPr>
          </a:p>
          <a:p>
            <a:endParaRPr lang="zh-TW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62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1908720" y="1340768"/>
            <a:ext cx="6357392" cy="1215008"/>
          </a:xfrm>
        </p:spPr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What is 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rgbClr val="FF0000"/>
                </a:solidFill>
              </a:rPr>
              <a:t>2D Room Acoustic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Simulation with CUDA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156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dirty="0" smtClean="0">
                <a:solidFill>
                  <a:srgbClr val="FF0000"/>
                </a:solidFill>
              </a:rPr>
              <a:t>2D Room Acoustics </a:t>
            </a:r>
            <a:r>
              <a:rPr lang="en-US" altLang="zh-TW" dirty="0" smtClean="0">
                <a:solidFill>
                  <a:schemeClr val="bg1"/>
                </a:solidFill>
              </a:rPr>
              <a:t>is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The way to describe how sound propagates in a room</a:t>
            </a:r>
          </a:p>
          <a:p>
            <a:r>
              <a:rPr lang="en-US" altLang="zh-TW" dirty="0" smtClean="0">
                <a:solidFill>
                  <a:schemeClr val="bg1"/>
                </a:solidFill>
              </a:rPr>
              <a:t>Based on Sound Wave Equation</a:t>
            </a:r>
            <a:endParaRPr lang="zh-TW" altLang="en-US" dirty="0"/>
          </a:p>
        </p:txBody>
      </p:sp>
      <p:sp>
        <p:nvSpPr>
          <p:cNvPr id="5" name="AutoShape 6" descr="https://mail.google.com/mail/?ui=2&amp;ik=864296fcb4&amp;view=att&amp;th=13161d4e958f0bbe&amp;attid=0.1&amp;disp=inline&amp;realattid=f_gqjkfa0d0&amp;zw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8" descr="https://mail.google.com/mail/?ui=2&amp;ik=864296fcb4&amp;view=att&amp;th=13161d4e958f0bbe&amp;attid=0.1&amp;disp=inline&amp;realattid=f_gqjkfa0d0&amp;zw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323832"/>
            <a:ext cx="4176464" cy="3132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188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91880" y="3212976"/>
            <a:ext cx="6357392" cy="1215008"/>
          </a:xfrm>
        </p:spPr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For what purpose?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2D Room Acoustic </a:t>
            </a:r>
            <a:r>
              <a:rPr lang="en-US" altLang="zh-TW" b="1" dirty="0" smtClean="0">
                <a:solidFill>
                  <a:srgbClr val="FF0000"/>
                </a:solidFill>
              </a:rPr>
              <a:t>Simulation</a:t>
            </a:r>
            <a:r>
              <a:rPr lang="en-US" altLang="zh-TW" b="1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with CUDA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170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3600" dirty="0" smtClean="0">
                <a:solidFill>
                  <a:srgbClr val="FF0000"/>
                </a:solidFill>
              </a:rPr>
              <a:t>2D Room Acoustic Simulation </a:t>
            </a:r>
            <a:r>
              <a:rPr lang="en-US" altLang="zh-TW" sz="3600" dirty="0" smtClean="0">
                <a:solidFill>
                  <a:schemeClr val="bg1"/>
                </a:solidFill>
              </a:rPr>
              <a:t>can be used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39552" y="1556792"/>
            <a:ext cx="4608512" cy="5209246"/>
          </a:xfrm>
        </p:spPr>
        <p:txBody>
          <a:bodyPr>
            <a:normAutofit fontScale="77500" lnSpcReduction="20000"/>
          </a:bodyPr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In video game…</a:t>
            </a:r>
          </a:p>
          <a:p>
            <a:pPr lvl="1"/>
            <a:r>
              <a:rPr lang="en-US" altLang="zh-TW" dirty="0" smtClean="0">
                <a:solidFill>
                  <a:schemeClr val="bg1"/>
                </a:solidFill>
              </a:rPr>
              <a:t>So that you can have the acoustic spatial perception</a:t>
            </a:r>
            <a:endParaRPr lang="en-US" altLang="zh-TW" dirty="0">
              <a:solidFill>
                <a:schemeClr val="bg1"/>
              </a:solidFill>
            </a:endParaRPr>
          </a:p>
          <a:p>
            <a:endParaRPr lang="en-US" altLang="zh-TW" dirty="0" smtClean="0">
              <a:solidFill>
                <a:schemeClr val="bg1"/>
              </a:solidFill>
            </a:endParaRPr>
          </a:p>
          <a:p>
            <a:endParaRPr lang="en-US" altLang="zh-TW" dirty="0" smtClean="0">
              <a:solidFill>
                <a:schemeClr val="bg1"/>
              </a:solidFill>
            </a:endParaRPr>
          </a:p>
          <a:p>
            <a:endParaRPr lang="en-US" altLang="zh-TW" dirty="0">
              <a:solidFill>
                <a:schemeClr val="bg1"/>
              </a:solidFill>
            </a:endParaRPr>
          </a:p>
          <a:p>
            <a:endParaRPr lang="en-US" altLang="zh-TW" dirty="0">
              <a:solidFill>
                <a:schemeClr val="bg1"/>
              </a:solidFill>
            </a:endParaRPr>
          </a:p>
          <a:p>
            <a:endParaRPr lang="en-US" altLang="zh-TW" dirty="0" smtClean="0">
              <a:solidFill>
                <a:schemeClr val="bg1"/>
              </a:solidFill>
            </a:endParaRPr>
          </a:p>
          <a:p>
            <a:r>
              <a:rPr lang="en-US" altLang="zh-TW" dirty="0" smtClean="0">
                <a:solidFill>
                  <a:schemeClr val="bg1"/>
                </a:solidFill>
              </a:rPr>
              <a:t>For you to hear the simulated sound given the room map…</a:t>
            </a:r>
          </a:p>
          <a:p>
            <a:pPr lvl="1"/>
            <a:r>
              <a:rPr lang="en-US" altLang="zh-TW" dirty="0" smtClean="0">
                <a:solidFill>
                  <a:schemeClr val="bg1"/>
                </a:solidFill>
              </a:rPr>
              <a:t>Let’s say, you want to know what it sounds like if you are going to put a new stereo system in your room</a:t>
            </a:r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3074" name="Picture 2" descr="http://4.bp.blogspot.com/-13a8_qM0HIA/TarXnKPqr0I/AAAAAAAAAJE/G0OJUjZrSpw/s1600/00049514-photo-couter-strike-rush%255B1%255D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751" y="1543088"/>
            <a:ext cx="3372194" cy="2595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Sequence 0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62751" y="4293096"/>
            <a:ext cx="3372194" cy="247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81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75656" y="3429000"/>
            <a:ext cx="6357392" cy="1215008"/>
          </a:xfrm>
        </p:spPr>
        <p:txBody>
          <a:bodyPr>
            <a:normAutofit/>
          </a:bodyPr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What is </a:t>
            </a:r>
            <a:r>
              <a:rPr lang="en-US" altLang="zh-TW" dirty="0" smtClean="0">
                <a:solidFill>
                  <a:srgbClr val="FF0000"/>
                </a:solidFill>
              </a:rPr>
              <a:t>the difference</a:t>
            </a:r>
            <a:r>
              <a:rPr lang="en-US" altLang="zh-TW" dirty="0" smtClean="0">
                <a:solidFill>
                  <a:schemeClr val="bg1"/>
                </a:solidFill>
              </a:rPr>
              <a:t>?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2D Room Acoustic </a:t>
            </a: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Simulation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with CUDA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26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 smtClean="0">
                <a:solidFill>
                  <a:srgbClr val="FF0000"/>
                </a:solidFill>
              </a:rPr>
              <a:t>The difference </a:t>
            </a:r>
            <a:r>
              <a:rPr lang="en-US" altLang="zh-TW" dirty="0" smtClean="0">
                <a:solidFill>
                  <a:schemeClr val="bg1"/>
                </a:solidFill>
              </a:rPr>
              <a:t>is 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We use </a:t>
            </a:r>
            <a:r>
              <a:rPr lang="en-US" altLang="zh-TW" dirty="0">
                <a:solidFill>
                  <a:schemeClr val="bg1"/>
                </a:solidFill>
              </a:rPr>
              <a:t>Adaptive Rectangular </a:t>
            </a:r>
            <a:r>
              <a:rPr lang="en-US" altLang="zh-TW" dirty="0" smtClean="0">
                <a:solidFill>
                  <a:schemeClr val="bg1"/>
                </a:solidFill>
              </a:rPr>
              <a:t>Decomposition (ARD) method</a:t>
            </a:r>
          </a:p>
          <a:p>
            <a:r>
              <a:rPr lang="en-US" altLang="zh-TW" dirty="0">
                <a:solidFill>
                  <a:schemeClr val="bg1"/>
                </a:solidFill>
              </a:rPr>
              <a:t>The propagation is </a:t>
            </a:r>
            <a:r>
              <a:rPr lang="en-US" altLang="zh-TW" dirty="0" smtClean="0">
                <a:solidFill>
                  <a:schemeClr val="bg1"/>
                </a:solidFill>
              </a:rPr>
              <a:t>simulated in </a:t>
            </a:r>
            <a:r>
              <a:rPr lang="en-US" altLang="zh-TW" dirty="0">
                <a:solidFill>
                  <a:schemeClr val="bg1"/>
                </a:solidFill>
              </a:rPr>
              <a:t>frequency domain by exploiting the </a:t>
            </a:r>
            <a:r>
              <a:rPr lang="en-US" altLang="zh-TW" dirty="0" smtClean="0">
                <a:solidFill>
                  <a:schemeClr val="bg1"/>
                </a:solidFill>
              </a:rPr>
              <a:t>Acoustic Wave </a:t>
            </a:r>
            <a:r>
              <a:rPr lang="en-US" altLang="zh-TW" dirty="0">
                <a:solidFill>
                  <a:schemeClr val="bg1"/>
                </a:solidFill>
              </a:rPr>
              <a:t>Equation numerically 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lvl="1"/>
            <a:r>
              <a:rPr lang="en-US" altLang="zh-TW" dirty="0" smtClean="0">
                <a:solidFill>
                  <a:schemeClr val="bg1"/>
                </a:solidFill>
              </a:rPr>
              <a:t>The propagation in frequency domain is much more computationally efficient than the conventional method</a:t>
            </a:r>
          </a:p>
          <a:p>
            <a:pPr lvl="1"/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000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 smtClean="0">
                <a:solidFill>
                  <a:srgbClr val="FF0000"/>
                </a:solidFill>
              </a:rPr>
              <a:t>The difference </a:t>
            </a:r>
            <a:r>
              <a:rPr lang="en-US" altLang="zh-TW" dirty="0" smtClean="0">
                <a:solidFill>
                  <a:schemeClr val="bg1"/>
                </a:solidFill>
              </a:rPr>
              <a:t>is (</a:t>
            </a:r>
            <a:r>
              <a:rPr lang="en-US" altLang="zh-TW" dirty="0" err="1" smtClean="0">
                <a:solidFill>
                  <a:schemeClr val="bg1"/>
                </a:solidFill>
              </a:rPr>
              <a:t>cont</a:t>
            </a:r>
            <a:r>
              <a:rPr lang="en-US" altLang="zh-TW" dirty="0" smtClean="0">
                <a:solidFill>
                  <a:schemeClr val="bg1"/>
                </a:solidFill>
              </a:rPr>
              <a:t>’)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Through the process of pre-computation, the system is able to simulate any sound in real time</a:t>
            </a:r>
          </a:p>
          <a:p>
            <a:pPr lvl="1"/>
            <a:r>
              <a:rPr lang="en-US" altLang="zh-TW" dirty="0" smtClean="0">
                <a:solidFill>
                  <a:schemeClr val="bg1"/>
                </a:solidFill>
              </a:rPr>
              <a:t>2D map and the positions of the sound sources need to be designated in the process of pre-computed simulation</a:t>
            </a:r>
            <a:r>
              <a:rPr lang="en-US" altLang="zh-TW" dirty="0" smtClean="0"/>
              <a:t>.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55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633264" y="2564904"/>
            <a:ext cx="6357392" cy="1215008"/>
          </a:xfrm>
        </p:spPr>
        <p:txBody>
          <a:bodyPr/>
          <a:lstStyle/>
          <a:p>
            <a:r>
              <a:rPr lang="en-US" altLang="zh-TW" dirty="0" smtClean="0">
                <a:solidFill>
                  <a:schemeClr val="bg1"/>
                </a:solidFill>
              </a:rPr>
              <a:t>Why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2D Room Acoustic </a:t>
            </a:r>
            <a:r>
              <a:rPr lang="en-US" altLang="zh-TW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Simulation </a:t>
            </a:r>
            <a:r>
              <a:rPr lang="en-US" altLang="zh-TW" b="1" dirty="0" smtClean="0">
                <a:solidFill>
                  <a:srgbClr val="FF0000"/>
                </a:solidFill>
              </a:rPr>
              <a:t>with CUDA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8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255</Words>
  <Application>Microsoft Office PowerPoint</Application>
  <PresentationFormat>如螢幕大小 (4:3)</PresentationFormat>
  <Paragraphs>49</Paragraphs>
  <Slides>11</Slides>
  <Notes>11</Notes>
  <HiddenSlides>0</HiddenSlides>
  <MMClips>1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2" baseType="lpstr">
      <vt:lpstr>Office 佈景主題</vt:lpstr>
      <vt:lpstr>2D Room Acoustic Simulation with CUDA</vt:lpstr>
      <vt:lpstr>What is </vt:lpstr>
      <vt:lpstr>2D Room Acoustics is</vt:lpstr>
      <vt:lpstr>For what purpose?</vt:lpstr>
      <vt:lpstr>2D Room Acoustic Simulation can be used</vt:lpstr>
      <vt:lpstr>What is the difference?</vt:lpstr>
      <vt:lpstr>The difference is </vt:lpstr>
      <vt:lpstr>The difference is (cont’)</vt:lpstr>
      <vt:lpstr>Why</vt:lpstr>
      <vt:lpstr>CUDA benefits</vt:lpstr>
      <vt:lpstr>Reference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Room Acoustic Simulation with CUDA</dc:title>
  <dc:creator>Adrian Shaw</dc:creator>
  <cp:lastModifiedBy>Adrian Shaw</cp:lastModifiedBy>
  <cp:revision>12</cp:revision>
  <dcterms:created xsi:type="dcterms:W3CDTF">2011-08-21T13:46:01Z</dcterms:created>
  <dcterms:modified xsi:type="dcterms:W3CDTF">2011-08-21T15:41:38Z</dcterms:modified>
</cp:coreProperties>
</file>

<file path=docProps/thumbnail.jpeg>
</file>